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_rels/item1.xml.rels" ContentType="application/vnd.openxmlformats-package.relationships+xml"/>
  <Override PartName="/customXml/_rels/item8.xml.rels" ContentType="application/vnd.openxmlformats-package.relationships+xml"/>
  <Override PartName="/customXml/_rels/item2.xml.rels" ContentType="application/vnd.openxmlformats-package.relationships+xml"/>
  <Override PartName="/customXml/_rels/item5.xml.rels" ContentType="application/vnd.openxmlformats-package.relationships+xml"/>
  <Override PartName="/customXml/_rels/item9.xml.rels" ContentType="application/vnd.openxmlformats-package.relationships+xml"/>
  <Override PartName="/customXml/_rels/item3.xml.rels" ContentType="application/vnd.openxmlformats-package.relationships+xml"/>
  <Override PartName="/customXml/_rels/item6.xml.rels" ContentType="application/vnd.openxmlformats-package.relationships+xml"/>
  <Override PartName="/customXml/_rels/item4.xml.rels" ContentType="application/vnd.openxmlformats-package.relationships+xml"/>
  <Override PartName="/customXml/_rels/item7.xml.rels" ContentType="application/vnd.openxmlformats-package.relationships+xml"/>
  <Override PartName="/customXml/item7.xml" ContentType="application/xml"/>
  <Override PartName="/customXml/item6.xml" ContentType="application/xml"/>
  <Override PartName="/customXml/item5.xml" ContentType="application/xml"/>
  <Override PartName="/customXml/itemProps4.xml" ContentType="application/vnd.openxmlformats-officedocument.customXmlProperties+xml"/>
  <Override PartName="/customXml/item4.xml" ContentType="application/xml"/>
  <Override PartName="/customXml/itemProps9.xml" ContentType="application/vnd.openxmlformats-officedocument.customXmlProperties+xml"/>
  <Override PartName="/customXml/itemProps8.xml" ContentType="application/vnd.openxmlformats-officedocument.customXmlProperties+xml"/>
  <Override PartName="/customXml/itemProps7.xml" ContentType="application/vnd.openxmlformats-officedocument.customXmlProperties+xml"/>
  <Override PartName="/customXml/item3.xml" ContentType="application/xml"/>
  <Override PartName="/customXml/item1.xml" ContentType="application/xml"/>
  <Override PartName="/customXml/itemProps5.xml" ContentType="application/vnd.openxmlformats-officedocument.customXmlProperties+xml"/>
  <Override PartName="/customXml/item8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itemProps6.xml" ContentType="application/vnd.openxmlformats-officedocument.customXmlProperties+xml"/>
  <Override PartName="/customXml/item9.xml" ContentType="application/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png" ContentType="image/png"/>
  <Override PartName="/ppt/media/media3.mkv" ContentType="application/vnd.sun.star.media"/>
  <Override PartName="/ppt/media/image4.png" ContentType="image/png"/>
  <Override PartName="/ppt/media/image5.jpeg" ContentType="image/jpeg"/>
  <Override PartName="/ppt/media/image6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customXml" Target="../customXml/item4.xml"/><Relationship Id="rId8" Type="http://schemas.openxmlformats.org/officeDocument/2006/relationships/customXml" Target="../customXml/item5.xml"/><Relationship Id="rId9" Type="http://schemas.openxmlformats.org/officeDocument/2006/relationships/customXml" Target="../customXml/item6.xml"/><Relationship Id="rId10" Type="http://schemas.openxmlformats.org/officeDocument/2006/relationships/customXml" Target="../customXml/item7.xml"/><Relationship Id="rId11" Type="http://schemas.openxmlformats.org/officeDocument/2006/relationships/customXml" Target="../customXml/item8.xml"/><Relationship Id="rId12" Type="http://schemas.openxmlformats.org/officeDocument/2006/relationships/customXml" Target="../customXml/item9.xml"/><Relationship Id="rId1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png>
</file>

<file path=ppt/media/image4.png>
</file>

<file path=ppt/media/image5.jpeg>
</file>

<file path=ppt/media/image6.png>
</file>

<file path=ppt/media/media3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A6168242-71B4-4A15-855C-07AC226FF445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5864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173F0020-8926-4C2A-8A02-7C3A09744997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2160" cy="105840"/>
            <a:chOff x="249840" y="475200"/>
            <a:chExt cx="8642160" cy="10584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880" y="475200"/>
              <a:ext cx="8583120" cy="10584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4360" cy="491292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7040" cy="842760"/>
            <a:chOff x="787320" y="755280"/>
            <a:chExt cx="797040" cy="84276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0800" cy="84276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2280" cy="59040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5200" cy="807120"/>
            <a:chOff x="4059360" y="1649520"/>
            <a:chExt cx="745200" cy="80712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0280" cy="19404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1400" cy="55800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8160" cy="55800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5520" cy="57348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8320" cy="250200"/>
            <a:chOff x="299520" y="2798280"/>
            <a:chExt cx="1678320" cy="25020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49120" cy="25020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3680" cy="11412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kv"/><Relationship Id="rId2" Type="http://schemas.microsoft.com/office/2007/relationships/media" Target="../media/media3.mkv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1840" cy="5141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16000" y="745200"/>
            <a:ext cx="7784280" cy="105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 fontScale="97000"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Name : Doctor Appointment System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Jagdish Prasad Sahu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PS#20008728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Members Details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859120" y="3957840"/>
            <a:ext cx="2426400" cy="9097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Asha N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PS#99002646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B.E(Computer Science and Engineering)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3588120" y="2414520"/>
            <a:ext cx="1212120" cy="140148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0" name="" descr=""/>
          <p:cNvPicPr/>
          <p:nvPr/>
        </p:nvPicPr>
        <p:blipFill>
          <a:blip r:embed="rId1"/>
          <a:stretch/>
        </p:blipFill>
        <p:spPr>
          <a:xfrm>
            <a:off x="3672000" y="2448000"/>
            <a:ext cx="1128240" cy="1366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2042280" y="2704680"/>
            <a:ext cx="509904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TextShape 3"/>
          <p:cNvSpPr txBox="1"/>
          <p:nvPr/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pic>
        <p:nvPicPr>
          <p:cNvPr id="244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457200" y="936000"/>
            <a:ext cx="8229240" cy="3250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04920" y="0"/>
            <a:ext cx="853236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304920" y="666720"/>
            <a:ext cx="8532360" cy="418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Collecting the symptoms of patient, then providing the prescription</a:t>
            </a: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Implement using Large data set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  <a:p>
            <a:pPr marL="171360" indent="-169200">
              <a:lnSpc>
                <a:spcPct val="90000"/>
              </a:lnSpc>
              <a:spcBef>
                <a:spcPts val="75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GitHup repository link: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https://github.com/99002646/MiniProject_Cpp.git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51"/>
              </a:spcBef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Placeholder 7" descr=""/>
          <p:cNvPicPr/>
          <p:nvPr/>
        </p:nvPicPr>
        <p:blipFill>
          <a:blip r:embed="rId1"/>
          <a:srcRect l="13690" t="0" r="13690" b="0"/>
          <a:stretch/>
        </p:blipFill>
        <p:spPr>
          <a:xfrm>
            <a:off x="4379400" y="0"/>
            <a:ext cx="4762440" cy="4915440"/>
          </a:xfrm>
          <a:prstGeom prst="rect">
            <a:avLst/>
          </a:prstGeom>
          <a:ln>
            <a:noFill/>
          </a:ln>
        </p:spPr>
      </p:pic>
      <p:sp>
        <p:nvSpPr>
          <p:cNvPr id="248" name="CustomShape 1"/>
          <p:cNvSpPr/>
          <p:nvPr/>
        </p:nvSpPr>
        <p:spPr>
          <a:xfrm>
            <a:off x="1019520" y="1498680"/>
            <a:ext cx="35449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8387280" y="4208400"/>
            <a:ext cx="538200" cy="523080"/>
          </a:xfrm>
          <a:prstGeom prst="ellipse">
            <a:avLst/>
          </a:prstGeom>
          <a:blipFill rotWithShape="0">
            <a:blip r:embed="rId2"/>
            <a:stretch>
              <a:fillRect l="145100" t="1835028" r="910319" b="-2511853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_rels/item4.xml.rels><?xml version="1.0" encoding="UTF-8"?>
<Relationships xmlns="http://schemas.openxmlformats.org/package/2006/relationships"><Relationship Id="rId1" Type="http://schemas.openxmlformats.org/officeDocument/2006/relationships/customXmlProps" Target="itemProps4.xml"/>
</Relationships>
</file>

<file path=customXml/_rels/item5.xml.rels><?xml version="1.0" encoding="UTF-8"?>
<Relationships xmlns="http://schemas.openxmlformats.org/package/2006/relationships"><Relationship Id="rId1" Type="http://schemas.openxmlformats.org/officeDocument/2006/relationships/customXmlProps" Target="itemProps5.xml"/>
</Relationships>
</file>

<file path=customXml/_rels/item6.xml.rels><?xml version="1.0" encoding="UTF-8"?>
<Relationships xmlns="http://schemas.openxmlformats.org/package/2006/relationships"><Relationship Id="rId1" Type="http://schemas.openxmlformats.org/officeDocument/2006/relationships/customXmlProps" Target="itemProps6.xml"/>
</Relationships>
</file>

<file path=customXml/_rels/item7.xml.rels><?xml version="1.0" encoding="UTF-8"?>
<Relationships xmlns="http://schemas.openxmlformats.org/package/2006/relationships"><Relationship Id="rId1" Type="http://schemas.openxmlformats.org/officeDocument/2006/relationships/customXmlProps" Target="itemProps7.xml"/>
</Relationships>
</file>

<file path=customXml/_rels/item8.xml.rels><?xml version="1.0" encoding="UTF-8"?>
<Relationships xmlns="http://schemas.openxmlformats.org/package/2006/relationships"><Relationship Id="rId1" Type="http://schemas.openxmlformats.org/officeDocument/2006/relationships/customXmlProps" Target="itemProps8.xml"/>
</Relationships>
</file>

<file path=customXml/_rels/item9.xml.rels><?xml version="1.0" encoding="UTF-8"?>
<Relationships xmlns="http://schemas.openxmlformats.org/package/2006/relationships"><Relationship Id="rId1" Type="http://schemas.openxmlformats.org/officeDocument/2006/relationships/customXmlProps" Target="itemProps9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8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9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20B59257-062D-47E6-90D7-C7EBE112D0F1}"/>
</file>

<file path=customXml/itemProps5.xml><?xml version="1.0" encoding="utf-8"?>
<ds:datastoreItem xmlns:ds="http://schemas.openxmlformats.org/officeDocument/2006/customXml" ds:itemID="{B34F81EA-E39E-401B-9FC9-64AA71BF7D9B}"/>
</file>

<file path=customXml/itemProps6.xml><?xml version="1.0" encoding="utf-8"?>
<ds:datastoreItem xmlns:ds="http://schemas.openxmlformats.org/officeDocument/2006/customXml" ds:itemID="{25E76ED7-F6D0-4619-950A-FA80B7014FC3}"/>
</file>

<file path=customXml/itemProps7.xml><?xml version="1.0" encoding="utf-8"?>
<ds:datastoreItem xmlns:ds="http://schemas.openxmlformats.org/officeDocument/2006/customXml" ds:itemID="{6291ACCA-A751-45B4-9FEC-2F871D23E18D}"/>
</file>

<file path=customXml/itemProps8.xml><?xml version="1.0" encoding="utf-8"?>
<ds:datastoreItem xmlns:ds="http://schemas.openxmlformats.org/officeDocument/2006/customXml" ds:itemID="{70BEA016-C3B9-4901-AEA7-BE1DF30A108E}"/>
</file>

<file path=customXml/itemProps9.xml><?xml version="1.0" encoding="utf-8"?>
<ds:datastoreItem xmlns:ds="http://schemas.openxmlformats.org/officeDocument/2006/customXml" ds:itemID="{89272693-E14D-4609-BECB-69D0C48F7C99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1255</TotalTime>
  <Application>LibreOffice/6.4.6.2$Linux_X86_64 LibreOffice_project/40$Build-2</Application>
  <Words>80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2020-11-12T09:44:14Z</dcterms:modified>
  <cp:revision>141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0x010100AF92BFE26D0BA54ABBEE36C4D2E05585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